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22"/>
  </p:notesMasterIdLst>
  <p:handoutMasterIdLst>
    <p:handoutMasterId r:id="rId23"/>
  </p:handoutMasterIdLst>
  <p:sldIdLst>
    <p:sldId id="260" r:id="rId7"/>
    <p:sldId id="299" r:id="rId8"/>
    <p:sldId id="294" r:id="rId9"/>
    <p:sldId id="283" r:id="rId10"/>
    <p:sldId id="287" r:id="rId11"/>
    <p:sldId id="288" r:id="rId12"/>
    <p:sldId id="289" r:id="rId13"/>
    <p:sldId id="290" r:id="rId14"/>
    <p:sldId id="297" r:id="rId15"/>
    <p:sldId id="292" r:id="rId16"/>
    <p:sldId id="300" r:id="rId17"/>
    <p:sldId id="293" r:id="rId18"/>
    <p:sldId id="301" r:id="rId19"/>
    <p:sldId id="295" r:id="rId20"/>
    <p:sldId id="296" r:id="rId21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>
          <p15:clr>
            <a:srgbClr val="A4A3A4"/>
          </p15:clr>
        </p15:guide>
        <p15:guide id="2" orient="horz" pos="757">
          <p15:clr>
            <a:srgbClr val="A4A3A4"/>
          </p15:clr>
        </p15:guide>
        <p15:guide id="3" orient="horz" pos="3657">
          <p15:clr>
            <a:srgbClr val="A4A3A4"/>
          </p15:clr>
        </p15:guide>
        <p15:guide id="4" orient="horz" pos="2387">
          <p15:clr>
            <a:srgbClr val="A4A3A4"/>
          </p15:clr>
        </p15:guide>
        <p15:guide id="5" pos="567">
          <p15:clr>
            <a:srgbClr val="A4A3A4"/>
          </p15:clr>
        </p15:guide>
        <p15:guide id="6" pos="5193">
          <p15:clr>
            <a:srgbClr val="A4A3A4"/>
          </p15:clr>
        </p15:guide>
        <p15:guide id="7" pos="3007">
          <p15:clr>
            <a:srgbClr val="A4A3A4"/>
          </p15:clr>
        </p15:guide>
        <p15:guide id="8" pos="2733">
          <p15:clr>
            <a:srgbClr val="A4A3A4"/>
          </p15:clr>
        </p15:guide>
        <p15:guide id="9" pos="16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0"/>
    <p:restoredTop sz="94658"/>
  </p:normalViewPr>
  <p:slideViewPr>
    <p:cSldViewPr>
      <p:cViewPr>
        <p:scale>
          <a:sx n="153" d="100"/>
          <a:sy n="153" d="100"/>
        </p:scale>
        <p:origin x="2272" y="256"/>
      </p:cViewPr>
      <p:guideLst>
        <p:guide orient="horz" pos="1117"/>
        <p:guide orient="horz" pos="757"/>
        <p:guide orient="horz" pos="3657"/>
        <p:guide orient="horz" pos="2387"/>
        <p:guide pos="567"/>
        <p:guide pos="5193"/>
        <p:guide pos="3007"/>
        <p:guide pos="2733"/>
        <p:guide pos="161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58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slideMaster" Target="slideMasters/slide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B5BB0F3-6329-404A-B0DC-2BDD99C3A0A2}" type="datetime1">
              <a:rPr lang="de-DE" smtClean="0"/>
              <a:pPr>
                <a:defRPr/>
              </a:pPr>
              <a:t>02.06.17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9F387B8-CECF-4EDF-8764-5349343BF3A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0836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7D79353-5306-3C4B-8AD6-7973E7F6512F}" type="datetime1">
              <a:rPr lang="de-DE" smtClean="0"/>
              <a:pPr>
                <a:defRPr/>
              </a:pPr>
              <a:t>02.06.17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0363E7-54F0-40FC-A1C6-234E4522131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240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n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0" hasCustomPrompt="1"/>
          </p:nvPr>
        </p:nvSpPr>
        <p:spPr>
          <a:xfrm>
            <a:off x="838200" y="1752600"/>
            <a:ext cx="7543800" cy="4114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619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Folie mit Aufzählungs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V3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24000"/>
            <a:ext cx="7620000" cy="4495800"/>
          </a:xfrm>
          <a:prstGeom prst="rect">
            <a:avLst/>
          </a:prstGeom>
        </p:spPr>
        <p:txBody>
          <a:bodyPr/>
          <a:lstStyle>
            <a:lvl1pPr marL="0" indent="0">
              <a:buFont typeface="Arial" pitchFamily="34" charset="0"/>
              <a:buNone/>
              <a:defRPr/>
            </a:lvl1pPr>
            <a:lvl3pPr marL="627063" indent="-182563">
              <a:buFont typeface="Arial" pitchFamily="34" charset="0"/>
              <a:buChar char="&gt;"/>
              <a:defRPr/>
            </a:lvl3pPr>
            <a:lvl5pPr>
              <a:defRPr/>
            </a:lvl5pPr>
          </a:lstStyle>
          <a:p>
            <a:pPr lvl="0"/>
            <a:r>
              <a:rPr lang="de-AT" dirty="0" smtClean="0"/>
              <a:t>Mastertextformat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13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extfeld 13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smtClean="0">
                <a:solidFill>
                  <a:schemeClr val="bg1"/>
                </a:solidFill>
              </a:rPr>
              <a:t>Titel</a:t>
            </a:r>
            <a:r>
              <a:rPr lang="de-DE" sz="4200" b="1" baseline="0" dirty="0" smtClean="0">
                <a:solidFill>
                  <a:schemeClr val="bg1"/>
                </a:solidFill>
              </a:rPr>
              <a:t> der Präsentation</a:t>
            </a:r>
            <a:endParaRPr lang="de-DE" sz="4200" b="1" dirty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 dirty="0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FHO_Powerpoint_Vorlage_international_Seite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smtClean="0">
                <a:solidFill>
                  <a:schemeClr val="bg1"/>
                </a:solidFill>
              </a:rPr>
              <a:t>Titel</a:t>
            </a:r>
            <a:r>
              <a:rPr lang="de-DE" sz="4200" b="1" baseline="0" dirty="0" smtClean="0">
                <a:solidFill>
                  <a:schemeClr val="bg1"/>
                </a:solidFill>
              </a:rPr>
              <a:t> der Präsentation</a:t>
            </a:r>
            <a:endParaRPr lang="de-DE" sz="4200" b="1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 dirty="0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>
          <a:xfrm>
            <a:off x="762000" y="1524000"/>
            <a:ext cx="76200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203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400"/>
            <a:ext cx="588645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idx="29" hasCustomPrompt="1"/>
          </p:nvPr>
        </p:nvSpPr>
        <p:spPr>
          <a:xfrm>
            <a:off x="8382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30" hasCustomPrompt="1"/>
          </p:nvPr>
        </p:nvSpPr>
        <p:spPr>
          <a:xfrm>
            <a:off x="48006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31" hasCustomPrompt="1"/>
          </p:nvPr>
        </p:nvSpPr>
        <p:spPr>
          <a:xfrm>
            <a:off x="4835363" y="17526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 lang="de-DE" sz="1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8" name="Inhaltsplatzhalter 2"/>
          <p:cNvSpPr>
            <a:spLocks noGrp="1"/>
          </p:cNvSpPr>
          <p:nvPr>
            <p:ph idx="32" hasCustomPrompt="1"/>
          </p:nvPr>
        </p:nvSpPr>
        <p:spPr>
          <a:xfrm>
            <a:off x="838200" y="1752600"/>
            <a:ext cx="3546637" cy="2133600"/>
          </a:xfrm>
        </p:spPr>
        <p:txBody>
          <a:bodyPr/>
          <a:lstStyle>
            <a:lvl1pPr marL="72000" indent="-72000">
              <a:defRPr/>
            </a:lvl1pPr>
            <a:lvl5pPr>
              <a:buFont typeface="Wingdings" charset="2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9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23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838200" y="1676400"/>
            <a:ext cx="74676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0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1845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2000" y="1728788"/>
            <a:ext cx="7401600" cy="4076700"/>
          </a:xfrm>
        </p:spPr>
        <p:txBody>
          <a:bodyPr/>
          <a:lstStyle>
            <a:lvl1pPr marL="0" indent="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09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auto">
          <a:xfrm>
            <a:off x="762000" y="406400"/>
            <a:ext cx="58864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Titelmasterformat durch Klicken</a:t>
            </a:r>
            <a:br>
              <a:rPr lang="de-DE" dirty="0" smtClean="0"/>
            </a:br>
            <a:r>
              <a:rPr lang="de-DE" dirty="0" smtClean="0"/>
              <a:t>bearbeiten</a:t>
            </a:r>
          </a:p>
        </p:txBody>
      </p:sp>
      <p:sp>
        <p:nvSpPr>
          <p:cNvPr id="102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792163" y="1728788"/>
            <a:ext cx="74009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0"/>
        </a:spcAft>
        <a:buClr>
          <a:schemeClr val="bg1"/>
        </a:buClr>
        <a:buFont typeface="Arial" charset="0"/>
        <a:buChar char=" 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31800" indent="-312738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2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27063" indent="-1825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8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81063" indent="-1968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0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881063" indent="-317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7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3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tiff"/><Relationship Id="rId5" Type="http://schemas.openxmlformats.org/officeDocument/2006/relationships/image" Target="../media/image38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11560" y="3429000"/>
            <a:ext cx="8001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err="1" smtClean="0">
                <a:latin typeface="Arial"/>
                <a:cs typeface="Arial"/>
              </a:rPr>
              <a:t>LinZ</a:t>
            </a:r>
            <a:r>
              <a:rPr lang="de-DE" sz="4200" b="1" dirty="0" smtClean="0">
                <a:latin typeface="Arial"/>
                <a:cs typeface="Arial"/>
              </a:rPr>
              <a:t> </a:t>
            </a:r>
            <a:r>
              <a:rPr lang="de-DE" sz="4200" b="1" dirty="0" err="1" smtClean="0">
                <a:latin typeface="Arial"/>
                <a:cs typeface="Arial"/>
              </a:rPr>
              <a:t>Geo</a:t>
            </a:r>
            <a:r>
              <a:rPr lang="de-DE" sz="4200" b="1" dirty="0" smtClean="0">
                <a:latin typeface="Arial"/>
                <a:cs typeface="Arial"/>
              </a:rPr>
              <a:t> </a:t>
            </a:r>
            <a:r>
              <a:rPr lang="de-DE" sz="4200" b="1" dirty="0" err="1" smtClean="0">
                <a:latin typeface="Arial"/>
                <a:cs typeface="Arial"/>
              </a:rPr>
              <a:t>QuiZ</a:t>
            </a:r>
            <a:endParaRPr lang="de-DE" sz="4200" b="1" dirty="0" smtClean="0">
              <a:latin typeface="Arial"/>
              <a:cs typeface="Arial"/>
            </a:endParaRPr>
          </a:p>
          <a:p>
            <a:r>
              <a:rPr lang="de-DE" sz="2000" b="1" dirty="0" smtClean="0">
                <a:latin typeface="Arial"/>
                <a:cs typeface="Arial"/>
              </a:rPr>
              <a:t>2nd June 2017</a:t>
            </a:r>
            <a:endParaRPr lang="de-DE" sz="2000" b="1" dirty="0">
              <a:latin typeface="Arial"/>
              <a:cs typeface="Arial"/>
            </a:endParaRPr>
          </a:p>
          <a:p>
            <a:endParaRPr lang="de-DE" sz="2000" dirty="0">
              <a:latin typeface="Arial"/>
              <a:cs typeface="Arial"/>
            </a:endParaRPr>
          </a:p>
          <a:p>
            <a:r>
              <a:rPr lang="de-DE" sz="2100" b="1" dirty="0" smtClean="0">
                <a:latin typeface="Arial"/>
                <a:cs typeface="Arial"/>
              </a:rPr>
              <a:t>Breitenfellner Marcel</a:t>
            </a:r>
          </a:p>
          <a:p>
            <a:r>
              <a:rPr lang="de-DE" sz="2100" b="1" dirty="0" smtClean="0">
                <a:latin typeface="Arial"/>
                <a:cs typeface="Arial"/>
              </a:rPr>
              <a:t>Obermayr Christian</a:t>
            </a:r>
          </a:p>
          <a:p>
            <a:r>
              <a:rPr lang="de-DE" sz="2100" b="1" dirty="0" err="1" smtClean="0">
                <a:latin typeface="Arial"/>
                <a:cs typeface="Arial"/>
              </a:rPr>
              <a:t>Punz</a:t>
            </a:r>
            <a:r>
              <a:rPr lang="de-DE" sz="2100" b="1" dirty="0" smtClean="0">
                <a:latin typeface="Arial"/>
                <a:cs typeface="Arial"/>
              </a:rPr>
              <a:t> Jürgen</a:t>
            </a:r>
          </a:p>
          <a:p>
            <a:r>
              <a:rPr lang="de-DE" sz="2050" b="1" dirty="0">
                <a:latin typeface="Arial"/>
                <a:cs typeface="Arial"/>
              </a:rPr>
              <a:t>Arora </a:t>
            </a:r>
            <a:r>
              <a:rPr lang="de-DE" sz="2050" b="1" dirty="0" err="1" smtClean="0">
                <a:latin typeface="Arial"/>
                <a:cs typeface="Arial"/>
              </a:rPr>
              <a:t>Ravdeep</a:t>
            </a:r>
            <a:endParaRPr lang="de-DE" sz="2050" b="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88840"/>
            <a:ext cx="7504369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1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0" y="1866900"/>
            <a:ext cx="34163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838200" y="1700808"/>
            <a:ext cx="7467600" cy="374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Can‘t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compile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for</a:t>
            </a:r>
            <a:r>
              <a:rPr lang="de-AT" sz="2000" dirty="0" smtClean="0">
                <a:latin typeface="Arial" charset="0"/>
                <a:cs typeface="Arial" charset="0"/>
              </a:rPr>
              <a:t> Android on </a:t>
            </a:r>
            <a:r>
              <a:rPr lang="de-AT" sz="2000" dirty="0" err="1" smtClean="0">
                <a:latin typeface="Arial" charset="0"/>
                <a:cs typeface="Arial" charset="0"/>
              </a:rPr>
              <a:t>macOS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Can‘t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set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app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icon</a:t>
            </a:r>
            <a:r>
              <a:rPr lang="de-AT" sz="2000" dirty="0" smtClean="0">
                <a:latin typeface="Arial" charset="0"/>
                <a:cs typeface="Arial" charset="0"/>
              </a:rPr>
              <a:t> on iOS</a:t>
            </a:r>
          </a:p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No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local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key</a:t>
            </a:r>
            <a:r>
              <a:rPr lang="de-AT" sz="2000" dirty="0" smtClean="0">
                <a:latin typeface="Arial" charset="0"/>
                <a:cs typeface="Arial" charset="0"/>
              </a:rPr>
              <a:t>/</a:t>
            </a:r>
            <a:r>
              <a:rPr lang="de-AT" sz="2000" dirty="0" err="1" smtClean="0">
                <a:latin typeface="Arial" charset="0"/>
                <a:cs typeface="Arial" charset="0"/>
              </a:rPr>
              <a:t>value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storage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Hardly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any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usable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third</a:t>
            </a:r>
            <a:r>
              <a:rPr lang="de-AT" sz="2000" dirty="0" smtClean="0">
                <a:latin typeface="Arial" charset="0"/>
                <a:cs typeface="Arial" charset="0"/>
              </a:rPr>
              <a:t>-party </a:t>
            </a:r>
            <a:r>
              <a:rPr lang="de-AT" sz="2000" dirty="0" err="1" smtClean="0">
                <a:latin typeface="Arial" charset="0"/>
                <a:cs typeface="Arial" charset="0"/>
              </a:rPr>
              <a:t>stuff</a:t>
            </a:r>
            <a:r>
              <a:rPr lang="de-AT" sz="2000" dirty="0" smtClean="0">
                <a:latin typeface="Arial" charset="0"/>
                <a:cs typeface="Arial" charset="0"/>
              </a:rPr>
              <a:t> (e.g. Facebook SDK)</a:t>
            </a:r>
          </a:p>
          <a:p>
            <a:pPr lvl="1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32bit </a:t>
            </a:r>
            <a:r>
              <a:rPr lang="de-AT" sz="2000" dirty="0" err="1" smtClean="0">
                <a:latin typeface="Arial" charset="0"/>
                <a:cs typeface="Arial" charset="0"/>
              </a:rPr>
              <a:t>apps</a:t>
            </a:r>
            <a:r>
              <a:rPr lang="de-AT" sz="2000" dirty="0" smtClean="0">
                <a:latin typeface="Arial" charset="0"/>
                <a:cs typeface="Arial" charset="0"/>
              </a:rPr>
              <a:t> per </a:t>
            </a:r>
            <a:r>
              <a:rPr lang="de-AT" sz="2000" dirty="0" err="1" smtClean="0">
                <a:latin typeface="Arial" charset="0"/>
                <a:cs typeface="Arial" charset="0"/>
              </a:rPr>
              <a:t>default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Unstable</a:t>
            </a:r>
            <a:r>
              <a:rPr lang="de-AT" sz="2000" dirty="0" smtClean="0">
                <a:latin typeface="Arial" charset="0"/>
                <a:cs typeface="Arial" charset="0"/>
              </a:rPr>
              <a:t> IDE</a:t>
            </a:r>
          </a:p>
          <a:p>
            <a:pPr lvl="1">
              <a:buFont typeface="Arial" pitchFamily="34" charset="0"/>
              <a:buChar char="−"/>
            </a:pPr>
            <a:endParaRPr lang="de-AT" sz="1800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endParaRPr lang="de-AT" sz="2000" dirty="0" smtClean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116" y="189303"/>
            <a:ext cx="2483768" cy="1291794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" r="140"/>
          <a:stretch/>
        </p:blipFill>
        <p:spPr>
          <a:xfrm>
            <a:off x="179512" y="4155459"/>
            <a:ext cx="3024335" cy="12924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590290"/>
            <a:ext cx="5580112" cy="12153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000" y="3212976"/>
            <a:ext cx="5257650" cy="231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64000" y="260648"/>
            <a:ext cx="6372296" cy="856800"/>
          </a:xfrm>
        </p:spPr>
        <p:txBody>
          <a:bodyPr/>
          <a:lstStyle/>
          <a:p>
            <a:r>
              <a:rPr lang="en-US" dirty="0" smtClean="0"/>
              <a:t>Developing with </a:t>
            </a:r>
            <a:r>
              <a:rPr lang="en-US" dirty="0" err="1" smtClean="0"/>
              <a:t>Xamarin</a:t>
            </a:r>
            <a:r>
              <a:rPr lang="en-US" dirty="0" smtClean="0"/>
              <a:t> be like..</a:t>
            </a:r>
            <a:endParaRPr lang="en-US" dirty="0"/>
          </a:p>
        </p:txBody>
      </p:sp>
      <p:pic>
        <p:nvPicPr>
          <p:cNvPr id="2" name="WhatsApp Video 2017-05-15 at 23.00.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704" y="1340768"/>
            <a:ext cx="5080000" cy="4140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2978" y="5733256"/>
            <a:ext cx="5875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</a:t>
            </a:r>
            <a:r>
              <a:rPr lang="en-US" dirty="0" err="1"/>
              <a:t>vong</a:t>
            </a:r>
            <a:r>
              <a:rPr lang="en-US" dirty="0"/>
              <a:t> usability 1 </a:t>
            </a:r>
            <a:r>
              <a:rPr lang="en-US" dirty="0" err="1"/>
              <a:t>scheiß</a:t>
            </a:r>
            <a:r>
              <a:rPr lang="en-US" dirty="0"/>
              <a:t>"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Ing</a:t>
            </a:r>
            <a:r>
              <a:rPr lang="en-US" dirty="0" smtClean="0"/>
              <a:t>. Jürgen </a:t>
            </a:r>
            <a:r>
              <a:rPr lang="en-US" dirty="0" err="1" smtClean="0"/>
              <a:t>Punz</a:t>
            </a:r>
            <a:r>
              <a:rPr lang="en-US" dirty="0" smtClean="0"/>
              <a:t>, BSc, </a:t>
            </a:r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11902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57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0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1124744"/>
            <a:ext cx="5886000" cy="856800"/>
          </a:xfrm>
        </p:spPr>
        <p:txBody>
          <a:bodyPr/>
          <a:lstStyle/>
          <a:p>
            <a:r>
              <a:rPr lang="en-US" sz="6000" dirty="0" smtClean="0"/>
              <a:t>Live Demo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12" t="7032" r="29526" b="6501"/>
          <a:stretch/>
        </p:blipFill>
        <p:spPr>
          <a:xfrm>
            <a:off x="756139" y="3068960"/>
            <a:ext cx="1833527" cy="2072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3888" y="3227254"/>
            <a:ext cx="1768444" cy="20634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6347" y="3490054"/>
            <a:ext cx="1462710" cy="13926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603" y="3242345"/>
            <a:ext cx="1899059" cy="189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3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latin typeface="Arial" charset="0"/>
                <a:cs typeface="Arial" charset="0"/>
              </a:rPr>
              <a:t>Idea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1700808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Geo</a:t>
            </a:r>
            <a:r>
              <a:rPr lang="de-AT" sz="2000" dirty="0" smtClean="0">
                <a:latin typeface="Arial" charset="0"/>
                <a:cs typeface="Arial" charset="0"/>
              </a:rPr>
              <a:t> Quiz </a:t>
            </a:r>
            <a:r>
              <a:rPr lang="de-AT" sz="2000" dirty="0" err="1" smtClean="0">
                <a:latin typeface="Arial" charset="0"/>
                <a:cs typeface="Arial" charset="0"/>
              </a:rPr>
              <a:t>for</a:t>
            </a:r>
            <a:r>
              <a:rPr lang="de-AT" sz="2000" dirty="0" smtClean="0">
                <a:latin typeface="Arial" charset="0"/>
                <a:cs typeface="Arial" charset="0"/>
              </a:rPr>
              <a:t> Linz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Displays </a:t>
            </a:r>
            <a:r>
              <a:rPr lang="de-AT" sz="2000" dirty="0" err="1" smtClean="0">
                <a:latin typeface="Arial" charset="0"/>
                <a:cs typeface="Arial" charset="0"/>
              </a:rPr>
              <a:t>Distance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Categories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Streets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Hospitals</a:t>
            </a:r>
          </a:p>
          <a:p>
            <a:pPr lvl="2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...</a:t>
            </a:r>
          </a:p>
          <a:p>
            <a:pPr lvl="1">
              <a:buFont typeface="Arial" pitchFamily="34" charset="0"/>
              <a:buChar char="−"/>
            </a:pPr>
            <a:r>
              <a:rPr lang="de-AT" sz="2000" dirty="0" err="1">
                <a:latin typeface="Arial" charset="0"/>
                <a:cs typeface="Arial" charset="0"/>
              </a:rPr>
              <a:t>Improve</a:t>
            </a:r>
            <a:r>
              <a:rPr lang="de-AT" sz="2000" dirty="0">
                <a:latin typeface="Arial" charset="0"/>
                <a:cs typeface="Arial" charset="0"/>
              </a:rPr>
              <a:t> </a:t>
            </a:r>
            <a:r>
              <a:rPr lang="de-AT" sz="2000" dirty="0" err="1">
                <a:latin typeface="Arial" charset="0"/>
                <a:cs typeface="Arial" charset="0"/>
              </a:rPr>
              <a:t>Geographical</a:t>
            </a:r>
            <a:r>
              <a:rPr lang="de-AT" sz="2000" dirty="0">
                <a:latin typeface="Arial" charset="0"/>
                <a:cs typeface="Arial" charset="0"/>
              </a:rPr>
              <a:t> Skills</a:t>
            </a:r>
          </a:p>
          <a:p>
            <a:pPr lvl="1">
              <a:buFont typeface="Arial" pitchFamily="34" charset="0"/>
              <a:buChar char="−"/>
            </a:pPr>
            <a:r>
              <a:rPr lang="de-AT" sz="2000" dirty="0" err="1">
                <a:latin typeface="Arial" charset="0"/>
                <a:cs typeface="Arial" charset="0"/>
              </a:rPr>
              <a:t>Possible</a:t>
            </a:r>
            <a:r>
              <a:rPr lang="de-AT" sz="2000" dirty="0">
                <a:latin typeface="Arial" charset="0"/>
                <a:cs typeface="Arial" charset="0"/>
              </a:rPr>
              <a:t> Target </a:t>
            </a:r>
            <a:r>
              <a:rPr lang="de-AT" sz="2000" dirty="0" err="1">
                <a:latin typeface="Arial" charset="0"/>
                <a:cs typeface="Arial" charset="0"/>
              </a:rPr>
              <a:t>Audience</a:t>
            </a:r>
            <a:endParaRPr lang="de-AT" sz="2000" dirty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Taxidriver</a:t>
            </a:r>
          </a:p>
          <a:p>
            <a:pPr lvl="2"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Police</a:t>
            </a:r>
          </a:p>
          <a:p>
            <a:pPr lvl="1">
              <a:buFont typeface="Arial" pitchFamily="34" charset="0"/>
              <a:buChar char="−"/>
            </a:pPr>
            <a:endParaRPr lang="de-AT" sz="2000" dirty="0" smtClean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9992" y="1726885"/>
            <a:ext cx="4575884" cy="35743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90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(Planned)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1424880" y="1556792"/>
            <a:ext cx="7467600" cy="374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Quiz </a:t>
            </a:r>
            <a:r>
              <a:rPr lang="de-AT" sz="2000" dirty="0" err="1" smtClean="0">
                <a:latin typeface="Arial" charset="0"/>
                <a:cs typeface="Arial" charset="0"/>
              </a:rPr>
              <a:t>Categories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Timed</a:t>
            </a:r>
            <a:r>
              <a:rPr lang="de-AT" sz="2000" dirty="0" smtClean="0">
                <a:latin typeface="Arial" charset="0"/>
                <a:cs typeface="Arial" charset="0"/>
              </a:rPr>
              <a:t> Games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Open Data (</a:t>
            </a:r>
            <a:r>
              <a:rPr lang="de-AT" sz="2000" strike="sngStrike" dirty="0" err="1">
                <a:latin typeface="Arial" charset="0"/>
                <a:cs typeface="Arial" charset="0"/>
              </a:rPr>
              <a:t>data.gv.at</a:t>
            </a:r>
            <a:r>
              <a:rPr lang="de-AT" sz="2000" dirty="0">
                <a:latin typeface="Arial" charset="0"/>
                <a:cs typeface="Arial" charset="0"/>
              </a:rPr>
              <a:t> </a:t>
            </a:r>
            <a:r>
              <a:rPr lang="de-AT" sz="2000" dirty="0" err="1">
                <a:latin typeface="Arial" charset="0"/>
                <a:cs typeface="Arial" charset="0"/>
              </a:rPr>
              <a:t>osm.org</a:t>
            </a:r>
            <a:r>
              <a:rPr lang="de-AT" sz="2000" dirty="0" smtClean="0">
                <a:latin typeface="Arial" charset="0"/>
                <a:cs typeface="Arial" charset="0"/>
              </a:rPr>
              <a:t>)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 err="1">
                <a:latin typeface="Arial" charset="0"/>
                <a:cs typeface="Arial" charset="0"/>
              </a:rPr>
              <a:t>Record</a:t>
            </a:r>
            <a:r>
              <a:rPr lang="de-AT" sz="2000" dirty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Statistics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Facebook Login (OAuth2</a:t>
            </a:r>
            <a:r>
              <a:rPr lang="de-AT" sz="2000" dirty="0" smtClean="0">
                <a:latin typeface="Arial" charset="0"/>
                <a:cs typeface="Arial" charset="0"/>
              </a:rPr>
              <a:t>)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Facebook </a:t>
            </a:r>
            <a:r>
              <a:rPr lang="de-AT" sz="2000" dirty="0" smtClean="0">
                <a:latin typeface="Arial" charset="0"/>
                <a:cs typeface="Arial" charset="0"/>
              </a:rPr>
              <a:t>Sharing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Android </a:t>
            </a:r>
            <a:r>
              <a:rPr lang="de-AT" sz="2000" dirty="0" smtClean="0">
                <a:latin typeface="Arial" charset="0"/>
                <a:cs typeface="Arial" charset="0"/>
              </a:rPr>
              <a:t>Version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iOS </a:t>
            </a:r>
            <a:r>
              <a:rPr lang="de-AT" sz="2000" dirty="0" smtClean="0">
                <a:latin typeface="Arial" charset="0"/>
                <a:cs typeface="Arial" charset="0"/>
              </a:rPr>
              <a:t>Version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(optional) Windows Phone Version</a:t>
            </a:r>
            <a:endParaRPr lang="de-AT" sz="2000" dirty="0" smtClean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1675912"/>
            <a:ext cx="354716" cy="337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2208711"/>
            <a:ext cx="354716" cy="337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2701894"/>
            <a:ext cx="354716" cy="33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3214301"/>
            <a:ext cx="354716" cy="337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3735611"/>
            <a:ext cx="354716" cy="337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4248018"/>
            <a:ext cx="354716" cy="3378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4760425"/>
            <a:ext cx="354716" cy="3378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5272832"/>
            <a:ext cx="354716" cy="3378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92" y="5805264"/>
            <a:ext cx="321965" cy="32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6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332656"/>
            <a:ext cx="7620000" cy="568714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3" name="Picture 3" descr="F:\crossplatform\sketches\01_lo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36712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0210" y="578997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89973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85641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69448"/>
            <a:ext cx="2267119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69448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23900" y="6368753"/>
            <a:ext cx="838200" cy="228599"/>
          </a:xfrm>
        </p:spPr>
        <p:txBody>
          <a:bodyPr/>
          <a:lstStyle/>
          <a:p>
            <a:fld id="{34B5A52B-CED3-2B45-BCB4-D0C43D96A753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06252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F:\crossplatform\sketches\04_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36712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69448"/>
            <a:ext cx="2267118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69448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30210" y="578997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56410" y="5789973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496726" y="5785641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46711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F:\crossplatform\sketches\05_pl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42711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79597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95972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91640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75447"/>
            <a:ext cx="2267118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75447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1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46711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 descr="F:\crossplatform\sketches\06_inga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42711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79597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95972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91640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75447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75447"/>
            <a:ext cx="2267118" cy="40324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9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46711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2" name="Picture 4" descr="F:\crossplatform\sketches\07_afterga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42711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79597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95972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91640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75447"/>
            <a:ext cx="2267118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75447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6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132856"/>
            <a:ext cx="7404100" cy="21844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H OÖ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6247CB954696A44AB6936F01BEA1CF8" ma:contentTypeVersion="30" ma:contentTypeDescription="Ein neues Dokument erstellen." ma:contentTypeScope="" ma:versionID="2e0fe38d56d4a5bbd83182e124a975ee">
  <xsd:schema xmlns:xsd="http://www.w3.org/2001/XMLSchema" xmlns:xs="http://www.w3.org/2001/XMLSchema" xmlns:p="http://schemas.microsoft.com/office/2006/metadata/properties" xmlns:ns1="http://schemas.microsoft.com/sharepoint/v3" xmlns:ns2="6d310824-5500-480e-ac5b-3e1aeef9ffa4" xmlns:ns3="486f3bd0-e742-44e7-91d0-937bb718f3f9" xmlns:ns4="eecc0c67-01b8-4772-9606-ee31e8eef3ee" xmlns:ns5="684d8d61-7651-461f-a214-b53d540737da" targetNamespace="http://schemas.microsoft.com/office/2006/metadata/properties" ma:root="true" ma:fieldsID="4025c8682f79d4c52ea756e520e451f7" ns1:_="" ns2:_="" ns3:_="" ns4:_="" ns5:_="">
    <xsd:import namespace="http://schemas.microsoft.com/sharepoint/v3"/>
    <xsd:import namespace="6d310824-5500-480e-ac5b-3e1aeef9ffa4"/>
    <xsd:import namespace="486f3bd0-e742-44e7-91d0-937bb718f3f9"/>
    <xsd:import namespace="eecc0c67-01b8-4772-9606-ee31e8eef3ee"/>
    <xsd:import namespace="684d8d61-7651-461f-a214-b53d540737da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2:Herkunft1TaxHTField0" minOccurs="0"/>
                <xsd:element ref="ns3:TaxCatchAll" minOccurs="0"/>
                <xsd:element ref="ns2:InhaltstypTaxHTField0" minOccurs="0"/>
                <xsd:element ref="ns2:ThemaTaxHTField0" minOccurs="0"/>
                <xsd:element ref="ns3:Vertraulichkeitsstufe"/>
                <xsd:element ref="ns2:BereichTaxHTField0" minOccurs="0"/>
                <xsd:element ref="ns1:PublishingStartDate" minOccurs="0"/>
                <xsd:element ref="ns1:PublishingExpirationDate" minOccurs="0"/>
                <xsd:element ref="ns4:TaxKeywordTaxHTField" minOccurs="0"/>
                <xsd:element ref="ns5:RolleTaxHTField0" minOccurs="0"/>
                <xsd:element ref="ns5:Zust_x00e4_ndigkei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21" nillable="true" ma:displayName="Geplantes Startdatum" ma:hidden="true" ma:internalName="PublishingStartDate" ma:readOnly="false">
      <xsd:simpleType>
        <xsd:restriction base="dms:Unknown"/>
      </xsd:simpleType>
    </xsd:element>
    <xsd:element name="PublishingExpirationDate" ma:index="22" nillable="true" ma:displayName="Geplantes Enddatum" ma:hidden="true" ma:internalName="PublishingExpirationDate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310824-5500-480e-ac5b-3e1aeef9ffa4" elementFormDefault="qualified">
    <xsd:import namespace="http://schemas.microsoft.com/office/2006/documentManagement/types"/>
    <xsd:import namespace="http://schemas.microsoft.com/office/infopath/2007/PartnerControls"/>
    <xsd:element name="Herkunft1TaxHTField0" ma:index="12" ma:taxonomy="true" ma:internalName="Herkunft1TaxHTField0" ma:taxonomyFieldName="Herkunft1" ma:displayName="Herkunft" ma:fieldId="{3eaf9a92-4859-4c18-8b05-32cc9e9a117d}" ma:sspId="358b686e-9b3f-48b9-bb68-7c8a6cabd534" ma:termSetId="3fb22198-1abe-4405-83a9-4af7250feb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haltstypTaxHTField0" ma:index="15" ma:taxonomy="true" ma:internalName="InhaltstypTaxHTField0" ma:taxonomyFieldName="Inhaltstyp" ma:displayName="Inhaltstyp" ma:default="" ma:fieldId="{306bdd86-bed2-4a54-bd90-68ad83b8bf0c}" ma:taxonomyMulti="true" ma:sspId="358b686e-9b3f-48b9-bb68-7c8a6cabd534" ma:termSetId="cc1b6cb5-42fa-4290-83a3-1b9de52c0b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hemaTaxHTField0" ma:index="17" ma:taxonomy="true" ma:internalName="ThemaTaxHTField0" ma:taxonomyFieldName="Thema" ma:displayName="Thema" ma:default="" ma:fieldId="{6ee0841f-01e1-4a08-83b4-b85f3d416a47}" ma:taxonomyMulti="true" ma:sspId="358b686e-9b3f-48b9-bb68-7c8a6cabd534" ma:termSetId="57611813-7a87-44b8-9293-53ae28011b4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ereichTaxHTField0" ma:index="20" ma:taxonomy="true" ma:internalName="BereichTaxHTField0" ma:taxonomyFieldName="Bereich" ma:displayName="Bereich" ma:default="" ma:fieldId="{a5acad8a-200d-4efc-bbd5-dc686352b2df}" ma:sspId="358b686e-9b3f-48b9-bb68-7c8a6cabd534" ma:termSetId="1257ddc0-6b91-4fc5-aa0d-6cac4410931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6f3bd0-e742-44e7-91d0-937bb718f3f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28d7af73-dd85-4433-9cc8-34cfd5e80514}" ma:internalName="TaxCatchAll" ma:showField="CatchAllData" ma:web="486f3bd0-e742-44e7-91d0-937bb718f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Vertraulichkeitsstufe" ma:index="18" ma:displayName="Vertraulichkeitsstufe" ma:default="nicht öffentlich" ma:format="Dropdown" ma:hidden="true" ma:internalName="Vertraulichkeitsstufe" ma:readOnly="false">
      <xsd:simpleType>
        <xsd:restriction base="dms:Choice">
          <xsd:enumeration value="nicht öffentlich"/>
          <xsd:enumeration value="öffentlich"/>
          <xsd:enumeration value="vertrauli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c0c67-01b8-4772-9606-ee31e8eef3e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Unternehmensstichwörter" ma:fieldId="{23f27201-bee3-471e-b2e7-b64fd8b7ca38}" ma:taxonomyMulti="true" ma:sspId="358b686e-9b3f-48b9-bb68-7c8a6cabd53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4d8d61-7651-461f-a214-b53d540737da" elementFormDefault="qualified">
    <xsd:import namespace="http://schemas.microsoft.com/office/2006/documentManagement/types"/>
    <xsd:import namespace="http://schemas.microsoft.com/office/infopath/2007/PartnerControls"/>
    <xsd:element name="RolleTaxHTField0" ma:index="26" nillable="true" ma:taxonomy="true" ma:internalName="RolleTaxHTField0" ma:taxonomyFieldName="Rolle" ma:displayName="Rolle" ma:default="" ma:fieldId="{2b39ef20-4117-49bf-98fe-bd0f6522961f}" ma:taxonomyMulti="true" ma:sspId="358b686e-9b3f-48b9-bb68-7c8a6cabd534" ma:termSetId="97cbd47f-1b5d-41f3-8c41-ca10761efc8a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Zust_x00e4_ndigkeit" ma:index="27" nillable="true" ma:displayName="Zuständigkeit" ma:list="{be4621a7-4577-4b95-8db7-d854b912caca}" ma:internalName="Zust_x00e4_ndigkeit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inOccurs="0" maxOccurs="1" ma:index="1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LongProperties xmlns="http://schemas.microsoft.com/office/2006/metadata/longProperties">
  <LongProp xmlns="" name="TaxCatchAll"><![CDATA[164;#Zentrale|42aefac8-b735-4523-835e-1fb90d7bbea0;#262;#Vorlagen Deutsch|b9b63e42-905a-4e82-84d5-7fe78ff3e203;#69;#Marketing|5c30125b-3de4-4cbf-92ba-2175c25c40d1;#49;#Zentrale|42aefac8-b735-4523-835e-1fb90d7bbea0;#108;#Marketing - PR|85673cd1-662f-43e4-a1ba-da521e7bd8f2]]></LongProp>
</LongProperti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Zust_x00e4_ndigkeit xmlns="684d8d61-7651-461f-a214-b53d540737da"/>
    <TaxKeywordTaxHTField xmlns="eecc0c67-01b8-4772-9606-ee31e8eef3ee">
      <Terms xmlns="http://schemas.microsoft.com/office/infopath/2007/PartnerControls"/>
    </TaxKeywordTaxHTField>
    <Herkunft1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</Terms>
    </Herkunft1TaxHTField0>
    <RolleTaxHTField0 xmlns="684d8d61-7651-461f-a214-b53d540737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  <TermInfo xmlns="http://schemas.microsoft.com/office/infopath/2007/PartnerControls">
          <TermName xmlns="http://schemas.microsoft.com/office/infopath/2007/PartnerControls">F＆E</TermName>
          <TermId xmlns="http://schemas.microsoft.com/office/infopath/2007/PartnerControls">c77d1201-8670-4119-87f7-30194efd856e</TermId>
        </TermInfo>
        <TermInfo xmlns="http://schemas.microsoft.com/office/infopath/2007/PartnerControls">
          <TermName xmlns="http://schemas.microsoft.com/office/infopath/2007/PartnerControls">Hagenberg</TermName>
          <TermId xmlns="http://schemas.microsoft.com/office/infopath/2007/PartnerControls">08a9c222-9375-43ad-868b-c78e95d3bd50</TermId>
        </TermInfo>
        <TermInfo xmlns="http://schemas.microsoft.com/office/infopath/2007/PartnerControls">
          <TermName xmlns="http://schemas.microsoft.com/office/infopath/2007/PartnerControls">Linz</TermName>
          <TermId xmlns="http://schemas.microsoft.com/office/infopath/2007/PartnerControls">e0431981-237a-4089-b57d-db2c3f6dcc6f</TermId>
        </TermInfo>
        <TermInfo xmlns="http://schemas.microsoft.com/office/infopath/2007/PartnerControls">
          <TermName xmlns="http://schemas.microsoft.com/office/infopath/2007/PartnerControls">Steyr</TermName>
          <TermId xmlns="http://schemas.microsoft.com/office/infopath/2007/PartnerControls">8791e73d-2742-452d-9ad1-b59f3aed0dc7</TermId>
        </TermInfo>
        <TermInfo xmlns="http://schemas.microsoft.com/office/infopath/2007/PartnerControls">
          <TermName xmlns="http://schemas.microsoft.com/office/infopath/2007/PartnerControls">Wels</TermName>
          <TermId xmlns="http://schemas.microsoft.com/office/infopath/2007/PartnerControls">97fb644f-20d6-4304-b9bd-f364a1411f60</TermId>
        </TermInfo>
      </Terms>
    </RolleTaxHTField0>
    <TaxCatchAll xmlns="486f3bd0-e742-44e7-91d0-937bb718f3f9">
      <Value>160</Value>
      <Value>410</Value>
      <Value>108</Value>
      <Value>153</Value>
      <Value>164</Value>
      <Value>69</Value>
      <Value>49</Value>
      <Value>163</Value>
      <Value>162</Value>
      <Value>161</Value>
    </TaxCatchAll>
    <PublishingExpirationDate xmlns="http://schemas.microsoft.com/sharepoint/v3" xsi:nil="true"/>
    <Vertraulichkeitsstufe xmlns="486f3bd0-e742-44e7-91d0-937bb718f3f9">nicht öffentlich</Vertraulichkeitsstufe>
    <PublishingStartDate xmlns="http://schemas.microsoft.com/sharepoint/v3" xsi:nil="true"/>
    <Bereich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5c30125b-3de4-4cbf-92ba-2175c25c40d1</TermId>
        </TermInfo>
      </Terms>
    </BereichTaxHTField0>
    <Inhaltstyp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Vorlagen Englisch NEU</TermName>
          <TermId xmlns="http://schemas.microsoft.com/office/infopath/2007/PartnerControls">cdb5e3ef-0957-43c3-ae03-3b8fffe3fb84</TermId>
        </TermInfo>
      </Terms>
    </InhaltstypTaxHTField0>
    <Thema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- PR</TermName>
          <TermId xmlns="http://schemas.microsoft.com/office/infopath/2007/PartnerControls">85673cd1-662f-43e4-a1ba-da521e7bd8f2</TermId>
        </TermInfo>
      </Terms>
    </ThemaTaxHTField0>
    <_dlc_DocId xmlns="486f3bd0-e742-44e7-91d0-937bb718f3f9">FAD74KTY4Y7Q-866-822</_dlc_DocId>
    <_dlc_DocIdUrl xmlns="486f3bd0-e742-44e7-91d0-937bb718f3f9">
      <Url>https://intranet.fhooe.at/zentrale-services/_layouts/DocIdRedir.aspx?ID=FAD74KTY4Y7Q-866-822</Url>
      <Description>FAD74KTY4Y7Q-866-822</Description>
    </_dlc_DocIdUrl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BA9C6E-1B63-4A6B-933D-E368A9E0B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310824-5500-480e-ac5b-3e1aeef9ffa4"/>
    <ds:schemaRef ds:uri="486f3bd0-e742-44e7-91d0-937bb718f3f9"/>
    <ds:schemaRef ds:uri="eecc0c67-01b8-4772-9606-ee31e8eef3ee"/>
    <ds:schemaRef ds:uri="684d8d61-7651-461f-a214-b53d54073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3C7F0A-BB89-4272-8FA0-8435081CDD2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6A70A40-7562-420E-9C10-2F3F418A3506}">
  <ds:schemaRefs>
    <ds:schemaRef ds:uri="http://schemas.microsoft.com/office/2006/metadata/longProperties"/>
    <ds:schemaRef ds:uri=""/>
  </ds:schemaRefs>
</ds:datastoreItem>
</file>

<file path=customXml/itemProps4.xml><?xml version="1.0" encoding="utf-8"?>
<ds:datastoreItem xmlns:ds="http://schemas.openxmlformats.org/officeDocument/2006/customXml" ds:itemID="{4AD9E4C2-DA61-4778-BCB7-9EBEBAA301BF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eecc0c67-01b8-4772-9606-ee31e8eef3e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684d8d61-7651-461f-a214-b53d540737da"/>
    <ds:schemaRef ds:uri="486f3bd0-e742-44e7-91d0-937bb718f3f9"/>
    <ds:schemaRef ds:uri="6d310824-5500-480e-ac5b-3e1aeef9ffa4"/>
    <ds:schemaRef ds:uri="http://schemas.microsoft.com/sharepoint/v3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A7C88350-DA09-46A9-AAB5-0FAF426E1F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Vorlage allgemein englisch</Template>
  <TotalTime>520</TotalTime>
  <Words>197</Words>
  <Application>Microsoft Macintosh PowerPoint</Application>
  <PresentationFormat>On-screen Show (4:3)</PresentationFormat>
  <Paragraphs>111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Lucida Grande</vt:lpstr>
      <vt:lpstr>Mangal</vt:lpstr>
      <vt:lpstr>Symbol</vt:lpstr>
      <vt:lpstr>Times New Roman</vt:lpstr>
      <vt:lpstr>Wingdings</vt:lpstr>
      <vt:lpstr>Arial</vt:lpstr>
      <vt:lpstr>FH OÖ</vt:lpstr>
      <vt:lpstr>PowerPoint Presentation</vt:lpstr>
      <vt:lpstr>Idea</vt:lpstr>
      <vt:lpstr>(Planned) Features</vt:lpstr>
      <vt:lpstr>Design vs. Implementation</vt:lpstr>
      <vt:lpstr>Design vs. Implementation</vt:lpstr>
      <vt:lpstr>Design vs. Implementation</vt:lpstr>
      <vt:lpstr>Design vs. Implementation</vt:lpstr>
      <vt:lpstr>Design vs. Implementation</vt:lpstr>
      <vt:lpstr>Design vs. Implementation</vt:lpstr>
      <vt:lpstr>Project Architecture</vt:lpstr>
      <vt:lpstr>System Architecture</vt:lpstr>
      <vt:lpstr>PowerPoint Presentation</vt:lpstr>
      <vt:lpstr>Developing with Xamarin be like..</vt:lpstr>
      <vt:lpstr>Poster?</vt:lpstr>
      <vt:lpstr>Live Demo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 Breitenfellner</dc:creator>
  <cp:lastModifiedBy>Marcel Breitenfellner</cp:lastModifiedBy>
  <cp:revision>100</cp:revision>
  <dcterms:created xsi:type="dcterms:W3CDTF">2017-03-22T21:34:58Z</dcterms:created>
  <dcterms:modified xsi:type="dcterms:W3CDTF">2017-06-02T10:52:50Z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FAD74KTY4Y7Q-866-210</vt:lpwstr>
  </property>
  <property fmtid="{D5CDD505-2E9C-101B-9397-08002B2CF9AE}" pid="3" name="_dlc_DocIdItemGuid">
    <vt:lpwstr>38db6d5b-0a69-4298-8425-8944854ac9bf</vt:lpwstr>
  </property>
  <property fmtid="{D5CDD505-2E9C-101B-9397-08002B2CF9AE}" pid="4" name="_dlc_DocIdUrl">
    <vt:lpwstr>https://intranet.fhooe.at/zentrale-services/_layouts/DocIdRedir.aspx?ID=FAD74KTY4Y7Q-866-210, FAD74KTY4Y7Q-866-210</vt:lpwstr>
  </property>
  <property fmtid="{D5CDD505-2E9C-101B-9397-08002B2CF9AE}" pid="5" name="Herkunft1">
    <vt:lpwstr>49;#Zentrale|42aefac8-b735-4523-835e-1fb90d7bbea0</vt:lpwstr>
  </property>
  <property fmtid="{D5CDD505-2E9C-101B-9397-08002B2CF9AE}" pid="6" name="TaxKeyword">
    <vt:lpwstr/>
  </property>
  <property fmtid="{D5CDD505-2E9C-101B-9397-08002B2CF9AE}" pid="7" name="Bereich">
    <vt:lpwstr>69;#Marketing|5c30125b-3de4-4cbf-92ba-2175c25c40d1</vt:lpwstr>
  </property>
  <property fmtid="{D5CDD505-2E9C-101B-9397-08002B2CF9AE}" pid="8" name="Inhaltstyp">
    <vt:lpwstr>410;#Vorlagen Englisch NEU|cdb5e3ef-0957-43c3-ae03-3b8fffe3fb84</vt:lpwstr>
  </property>
  <property fmtid="{D5CDD505-2E9C-101B-9397-08002B2CF9AE}" pid="9" name="Thema">
    <vt:lpwstr>108;#Marketing - PR|85673cd1-662f-43e4-a1ba-da521e7bd8f2</vt:lpwstr>
  </property>
  <property fmtid="{D5CDD505-2E9C-101B-9397-08002B2CF9AE}" pid="10" name="Rolle">
    <vt:lpwstr>164;#Zentrale|42aefac8-b735-4523-835e-1fb90d7bbea0;#161;#F＆E|c77d1201-8670-4119-87f7-30194efd856e;#160;#Hagenberg|08a9c222-9375-43ad-868b-c78e95d3bd50;#162;#Linz|e0431981-237a-4089-b57d-db2c3f6dcc6f;#153;#Steyr|8791e73d-2742-452d-9ad1-b59f3aed0dc7;#163;#W</vt:lpwstr>
  </property>
  <property fmtid="{D5CDD505-2E9C-101B-9397-08002B2CF9AE}" pid="11" name="ContentTypeId">
    <vt:lpwstr>0x010100B6247CB954696A44AB6936F01BEA1CF8</vt:lpwstr>
  </property>
</Properties>
</file>